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3"/>
  </p:handoutMasterIdLst>
  <p:sldIdLst>
    <p:sldId id="311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301" r:id="rId45"/>
    <p:sldId id="303" r:id="rId46"/>
    <p:sldId id="304" r:id="rId47"/>
    <p:sldId id="305" r:id="rId48"/>
    <p:sldId id="306" r:id="rId49"/>
    <p:sldId id="307" r:id="rId50"/>
    <p:sldId id="308" r:id="rId51"/>
    <p:sldId id="309" r:id="rId52"/>
  </p:sldIdLst>
  <p:sldSz cx="9144000" cy="6858000" type="screen4x3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4F3CD8DF-870C-4056-BF6B-B541A196887D}" type="datetimeFigureOut">
              <a:rPr lang="fr-FR" smtClean="0"/>
              <a:t>23/10/2012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A9A30E5E-8C35-49B4-BD9E-69BAFA53F1F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20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Vive le sport</a:t>
            </a:r>
            <a:endParaRPr lang="fr-F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By: Naomi Moore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86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ballon</a:t>
            </a:r>
            <a:endParaRPr lang="fr-FR" dirty="0"/>
          </a:p>
        </p:txBody>
      </p:sp>
      <p:pic>
        <p:nvPicPr>
          <p:cNvPr id="4" name="Content Placeholder 3" descr="stock-illustration-5752295-sport-ba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34640" y="2185257"/>
            <a:ext cx="3474720" cy="335584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but</a:t>
            </a:r>
            <a:endParaRPr lang="fr-FR" dirty="0"/>
          </a:p>
        </p:txBody>
      </p:sp>
      <p:pic>
        <p:nvPicPr>
          <p:cNvPr id="4" name="Content Placeholder 3" descr="go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752600"/>
            <a:ext cx="5068210" cy="388985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arbitre</a:t>
            </a:r>
            <a:endParaRPr lang="fr-FR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295400"/>
            <a:ext cx="4636770" cy="495728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tête </a:t>
            </a:r>
            <a:endParaRPr lang="fr-FR" dirty="0"/>
          </a:p>
        </p:txBody>
      </p:sp>
      <p:pic>
        <p:nvPicPr>
          <p:cNvPr id="4" name="Content Placeholder 3" descr="man_face_world_label_outline_clip_art_187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20" y="2243931"/>
            <a:ext cx="2880360" cy="3238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pied</a:t>
            </a:r>
            <a:endParaRPr lang="fr-FR" dirty="0"/>
          </a:p>
        </p:txBody>
      </p:sp>
      <p:pic>
        <p:nvPicPr>
          <p:cNvPr id="4" name="Content Placeholder 3" descr="fo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basket </a:t>
            </a:r>
            <a:endParaRPr lang="fr-FR" dirty="0"/>
          </a:p>
        </p:txBody>
      </p:sp>
      <p:pic>
        <p:nvPicPr>
          <p:cNvPr id="4" name="Content Placeholder 3" descr="spalding_nbaball_hi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panier (de basket)</a:t>
            </a:r>
            <a:endParaRPr lang="fr-FR" dirty="0"/>
          </a:p>
        </p:txBody>
      </p:sp>
      <p:pic>
        <p:nvPicPr>
          <p:cNvPr id="4" name="Content Placeholder 3" descr="basketbal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panneau (de basket)</a:t>
            </a:r>
            <a:endParaRPr lang="fr-FR" dirty="0"/>
          </a:p>
        </p:txBody>
      </p:sp>
      <p:pic>
        <p:nvPicPr>
          <p:cNvPr id="4" name="Content Placeholder 3" descr="E6409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58181"/>
            <a:ext cx="3810000" cy="3810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demi-cercle (basket)</a:t>
            </a:r>
            <a:endParaRPr lang="fr-FR" dirty="0"/>
          </a:p>
        </p:txBody>
      </p:sp>
      <p:pic>
        <p:nvPicPr>
          <p:cNvPr id="4" name="Content Placeholder 3" descr="semic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4300" y="1640681"/>
            <a:ext cx="3835400" cy="4445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base-ball</a:t>
            </a:r>
            <a:endParaRPr lang="fr-FR" dirty="0"/>
          </a:p>
        </p:txBody>
      </p:sp>
      <p:pic>
        <p:nvPicPr>
          <p:cNvPr id="4" name="Content Placeholder 3" descr="boston.new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540" y="1996281"/>
            <a:ext cx="5074920" cy="37338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foot(ball)</a:t>
            </a:r>
            <a:endParaRPr lang="en-US" dirty="0"/>
          </a:p>
        </p:txBody>
      </p:sp>
      <p:pic>
        <p:nvPicPr>
          <p:cNvPr id="6" name="Content Placeholder 5" descr="Football_iu_19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2057400"/>
            <a:ext cx="5268561" cy="3652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volley (ball)</a:t>
            </a:r>
            <a:endParaRPr lang="fr-FR" dirty="0"/>
          </a:p>
        </p:txBody>
      </p:sp>
      <p:pic>
        <p:nvPicPr>
          <p:cNvPr id="4" name="Content Placeholder 3" descr="volleyball_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6248" y="2052669"/>
            <a:ext cx="3651504" cy="362102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sol</a:t>
            </a:r>
            <a:endParaRPr lang="fr-FR" dirty="0"/>
          </a:p>
        </p:txBody>
      </p:sp>
      <p:pic>
        <p:nvPicPr>
          <p:cNvPr id="4" name="Content Placeholder 3" descr="teraflex-gym--fl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2000" y="2167731"/>
            <a:ext cx="5080000" cy="33909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vélo (sport) </a:t>
            </a:r>
            <a:endParaRPr lang="fr-FR" dirty="0"/>
          </a:p>
        </p:txBody>
      </p:sp>
      <p:pic>
        <p:nvPicPr>
          <p:cNvPr id="4" name="Content Placeholder 3" descr="1047mountain_bi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200"/>
            <a:ext cx="5008497" cy="477758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cyclisme (race)</a:t>
            </a:r>
            <a:endParaRPr lang="fr-FR" dirty="0"/>
          </a:p>
        </p:txBody>
      </p:sp>
      <p:pic>
        <p:nvPicPr>
          <p:cNvPr id="4" name="Content Placeholder 3" descr="Cycling_BikeRace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447800"/>
            <a:ext cx="5120481" cy="512048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coureur (sport)</a:t>
            </a:r>
            <a:endParaRPr lang="fr-FR" dirty="0"/>
          </a:p>
        </p:txBody>
      </p:sp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5353" y="1600200"/>
            <a:ext cx="2753294" cy="452596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course</a:t>
            </a:r>
            <a:endParaRPr lang="fr-FR" dirty="0"/>
          </a:p>
        </p:txBody>
      </p:sp>
      <p:pic>
        <p:nvPicPr>
          <p:cNvPr id="4" name="Content Placeholder 3" descr="La-course-des-hommes_image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1344" y="1600200"/>
            <a:ext cx="6801311" cy="4525963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piste</a:t>
            </a:r>
            <a:endParaRPr lang="fr-FR" dirty="0"/>
          </a:p>
        </p:txBody>
      </p:sp>
      <p:pic>
        <p:nvPicPr>
          <p:cNvPr id="4" name="Content Placeholder 3" descr="Tr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2000" y="1958181"/>
            <a:ext cx="5080000" cy="3810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stade</a:t>
            </a:r>
            <a:endParaRPr lang="fr-FR" dirty="0"/>
          </a:p>
        </p:txBody>
      </p:sp>
      <p:pic>
        <p:nvPicPr>
          <p:cNvPr id="4" name="Content Placeholder 3" descr="travel_nfl_dolphinstad_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7049386" cy="3962241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gradins </a:t>
            </a:r>
            <a:endParaRPr lang="fr-FR" dirty="0"/>
          </a:p>
        </p:txBody>
      </p:sp>
      <p:pic>
        <p:nvPicPr>
          <p:cNvPr id="4" name="Content Placeholder 3" descr="fairfax_pool_bleach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771491"/>
            <a:ext cx="5715000" cy="418338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spectateur</a:t>
            </a:r>
            <a:endParaRPr lang="fr-FR" dirty="0"/>
          </a:p>
        </p:txBody>
      </p:sp>
      <p:pic>
        <p:nvPicPr>
          <p:cNvPr id="4" name="Content Placeholder 3" descr="PatriotsF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5766027" cy="43432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terrain de foot</a:t>
            </a:r>
            <a:endParaRPr lang="en-US" dirty="0"/>
          </a:p>
        </p:txBody>
      </p:sp>
      <p:pic>
        <p:nvPicPr>
          <p:cNvPr id="4" name="Content Placeholder 3" descr="adelaide_soccer_fie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4800600" cy="3856038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spectatrice</a:t>
            </a:r>
            <a:endParaRPr lang="fr-FR" dirty="0"/>
          </a:p>
        </p:txBody>
      </p:sp>
      <p:pic>
        <p:nvPicPr>
          <p:cNvPr id="4" name="Content Placeholder 3" descr="girlsportsfan_display_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933365" cy="3983831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gagnant(e)</a:t>
            </a:r>
            <a:endParaRPr lang="fr-FR" dirty="0"/>
          </a:p>
        </p:txBody>
      </p:sp>
      <p:pic>
        <p:nvPicPr>
          <p:cNvPr id="6" name="Content Placeholder 5" descr="2008 beijing olympic games podium archipreneur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184304"/>
            <a:ext cx="4495800" cy="3000947"/>
          </a:xfrm>
        </p:spPr>
      </p:pic>
      <p:pic>
        <p:nvPicPr>
          <p:cNvPr id="7" name="Content Placeholder 6" descr="article-2182341-145A3802000005DC-714_634x4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50176" y="2133600"/>
            <a:ext cx="4693824" cy="3035438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coupe</a:t>
            </a:r>
            <a:endParaRPr lang="fr-FR" dirty="0"/>
          </a:p>
        </p:txBody>
      </p:sp>
      <p:pic>
        <p:nvPicPr>
          <p:cNvPr id="4" name="Content Placeholder 3" descr="The-Stanley-C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4475" y="1600200"/>
            <a:ext cx="3495049" cy="4525963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Adverse</a:t>
            </a:r>
            <a:endParaRPr lang="fr-FR" dirty="0"/>
          </a:p>
        </p:txBody>
      </p:sp>
      <p:pic>
        <p:nvPicPr>
          <p:cNvPr id="4" name="Content Placeholder 3" descr="opposit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371600"/>
            <a:ext cx="4396581" cy="4396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Comble</a:t>
            </a:r>
            <a:endParaRPr lang="fr-FR" dirty="0"/>
          </a:p>
        </p:txBody>
      </p:sp>
      <p:pic>
        <p:nvPicPr>
          <p:cNvPr id="4" name="Content Placeholder 3" descr="tokyo-summerland-packed-wave-p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Plein/Pleine</a:t>
            </a:r>
            <a:endParaRPr lang="fr-FR" dirty="0"/>
          </a:p>
        </p:txBody>
      </p:sp>
      <p:pic>
        <p:nvPicPr>
          <p:cNvPr id="4" name="Content Placeholder 3" descr="full_glass_of_ice_water_sjpg121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07080" y="1958181"/>
            <a:ext cx="2529840" cy="381000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Dribbler</a:t>
            </a:r>
            <a:endParaRPr lang="fr-FR" dirty="0"/>
          </a:p>
        </p:txBody>
      </p:sp>
      <p:pic>
        <p:nvPicPr>
          <p:cNvPr id="4" name="Content Placeholder 3" descr="Ron Artest dribbling a basketball in a Lakers jers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600200"/>
            <a:ext cx="3017309" cy="4525963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Envoyer</a:t>
            </a:r>
            <a:endParaRPr lang="fr-FR" dirty="0"/>
          </a:p>
        </p:txBody>
      </p:sp>
      <p:pic>
        <p:nvPicPr>
          <p:cNvPr id="4" name="Content Placeholder 3" descr="26008-7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37921" y="1600200"/>
            <a:ext cx="2468158" cy="4525963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Lancer</a:t>
            </a:r>
            <a:endParaRPr lang="fr-FR" dirty="0"/>
          </a:p>
        </p:txBody>
      </p:sp>
      <p:pic>
        <p:nvPicPr>
          <p:cNvPr id="4" name="Content Placeholder 3" descr="17_sl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4267200" cy="467614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Siffler</a:t>
            </a:r>
            <a:endParaRPr lang="fr-FR" dirty="0"/>
          </a:p>
        </p:txBody>
      </p:sp>
      <p:pic>
        <p:nvPicPr>
          <p:cNvPr id="4" name="Content Placeholder 3" descr="whistl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 </a:t>
            </a:r>
            <a:r>
              <a:rPr lang="fr-FR" dirty="0" smtClean="0"/>
              <a:t>équipe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Us_socc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931511"/>
            <a:ext cx="5715000" cy="38633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stade est comble </a:t>
            </a:r>
            <a:endParaRPr lang="fr-FR" dirty="0"/>
          </a:p>
        </p:txBody>
      </p:sp>
      <p:pic>
        <p:nvPicPr>
          <p:cNvPr id="4" name="Content Placeholder 3" descr="full_stadium_internationalsoccer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440" y="1600200"/>
            <a:ext cx="785512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Donner un coup de pied </a:t>
            </a:r>
            <a:endParaRPr lang="fr-FR" dirty="0"/>
          </a:p>
        </p:txBody>
      </p:sp>
      <p:pic>
        <p:nvPicPr>
          <p:cNvPr id="4" name="Content Placeholder 3" descr="Tucker_Hoge_kicking_football_--_for_WEB_--_4x7@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9404" y="1805781"/>
            <a:ext cx="4965192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gradins sont pleins</a:t>
            </a:r>
            <a:endParaRPr lang="fr-FR" dirty="0"/>
          </a:p>
        </p:txBody>
      </p:sp>
      <p:pic>
        <p:nvPicPr>
          <p:cNvPr id="4" name="Content Placeholder 3" descr="4ce4685dc1dab.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6179" y="1600200"/>
            <a:ext cx="6831642" cy="4525963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Marquer un but</a:t>
            </a:r>
            <a:endParaRPr lang="fr-FR" dirty="0"/>
          </a:p>
        </p:txBody>
      </p:sp>
      <p:pic>
        <p:nvPicPr>
          <p:cNvPr id="4" name="Content Placeholder 3" descr="14137-spains-andres-iniesta-shoots-to-score-a-goal-past-netherl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905000"/>
            <a:ext cx="6075000" cy="36917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Beaucoup de monde</a:t>
            </a:r>
            <a:endParaRPr lang="fr-FR" dirty="0"/>
          </a:p>
        </p:txBody>
      </p:sp>
      <p:pic>
        <p:nvPicPr>
          <p:cNvPr id="4" name="Content Placeholder 3" descr="Crowd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0237" y="2086769"/>
            <a:ext cx="5343525" cy="3552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Par-dessus</a:t>
            </a:r>
            <a:endParaRPr lang="fr-FR" dirty="0"/>
          </a:p>
        </p:txBody>
      </p:sp>
      <p:pic>
        <p:nvPicPr>
          <p:cNvPr id="4" name="Content Placeholder 3" descr="article-new_ehow_images_a06_d2_uc_small-ball-games-kids-1.1-80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19200"/>
            <a:ext cx="5384800" cy="3594100"/>
          </a:xfrm>
        </p:spPr>
      </p:pic>
      <p:pic>
        <p:nvPicPr>
          <p:cNvPr id="5" name="Picture 4" descr="b5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8923" y="4328160"/>
            <a:ext cx="4865077" cy="2529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 </a:t>
            </a:r>
            <a:r>
              <a:rPr lang="fr-FR" dirty="0" smtClean="0"/>
              <a:t>J</a:t>
            </a:r>
            <a:r>
              <a:rPr lang="fr-FR" smtClean="0"/>
              <a:t>usqu'à</a:t>
            </a:r>
            <a:endParaRPr lang="fr-FR" dirty="0"/>
          </a:p>
        </p:txBody>
      </p:sp>
      <p:pic>
        <p:nvPicPr>
          <p:cNvPr id="4" name="Content Placeholder 3" descr="Up-Arr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Hier</a:t>
            </a:r>
            <a:endParaRPr lang="fr-FR" dirty="0"/>
          </a:p>
        </p:txBody>
      </p:sp>
      <p:pic>
        <p:nvPicPr>
          <p:cNvPr id="4" name="Content Placeholder 3" descr="calenda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44700" y="1970881"/>
            <a:ext cx="5054600" cy="3784600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Hier matin</a:t>
            </a:r>
            <a:endParaRPr lang="fr-FR" dirty="0"/>
          </a:p>
        </p:txBody>
      </p:sp>
      <p:pic>
        <p:nvPicPr>
          <p:cNvPr id="4" name="Content Placeholder 3" descr="image_sunri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5428" y="1600200"/>
            <a:ext cx="603314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Hier soir </a:t>
            </a:r>
            <a:endParaRPr lang="fr-FR" dirty="0"/>
          </a:p>
        </p:txBody>
      </p:sp>
      <p:pic>
        <p:nvPicPr>
          <p:cNvPr id="4" name="Content Placeholder 3" descr="ri-suns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0358" y="1600200"/>
            <a:ext cx="608328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camp</a:t>
            </a:r>
            <a:endParaRPr lang="en-US" dirty="0"/>
          </a:p>
        </p:txBody>
      </p:sp>
      <p:pic>
        <p:nvPicPr>
          <p:cNvPr id="4" name="Content Placeholder 3" descr="us-soccer-women-oly-2012-apjpg-f6d1e6063f7246f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2581" y="1600200"/>
            <a:ext cx="6958838" cy="4525963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Avant-hier</a:t>
            </a:r>
            <a:endParaRPr lang="fr-FR" dirty="0"/>
          </a:p>
        </p:txBody>
      </p:sp>
      <p:pic>
        <p:nvPicPr>
          <p:cNvPr id="4" name="Content Placeholder 3" descr="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905000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L’année </a:t>
            </a:r>
            <a:r>
              <a:rPr lang="fr-FR" dirty="0" smtClean="0"/>
              <a:t>dernière</a:t>
            </a:r>
            <a:endParaRPr lang="fr-FR" dirty="0"/>
          </a:p>
        </p:txBody>
      </p:sp>
      <p:pic>
        <p:nvPicPr>
          <p:cNvPr id="4" name="Content Placeholder 3" descr="investing-outlook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057400"/>
            <a:ext cx="6781989" cy="3413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camp adverse</a:t>
            </a:r>
            <a:endParaRPr lang="en-US" dirty="0"/>
          </a:p>
        </p:txBody>
      </p:sp>
      <p:pic>
        <p:nvPicPr>
          <p:cNvPr id="4" name="Content Placeholder 3" descr="92429571resiz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5955693" cy="404987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fr-FR" dirty="0" smtClean="0"/>
              <a:t>joueur</a:t>
            </a:r>
            <a:endParaRPr lang="fr-FR" dirty="0"/>
          </a:p>
        </p:txBody>
      </p:sp>
      <p:pic>
        <p:nvPicPr>
          <p:cNvPr id="4" name="Content Placeholder 3" descr="david-beckh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5261" y="1600200"/>
            <a:ext cx="3173478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joueuse</a:t>
            </a:r>
            <a:endParaRPr lang="fr-FR" dirty="0"/>
          </a:p>
        </p:txBody>
      </p:sp>
      <p:pic>
        <p:nvPicPr>
          <p:cNvPr id="4" name="Content Placeholder 3" descr="M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524000"/>
            <a:ext cx="3505200" cy="461518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gardien de but </a:t>
            </a:r>
            <a:endParaRPr lang="fr-FR" dirty="0"/>
          </a:p>
        </p:txBody>
      </p:sp>
      <p:pic>
        <p:nvPicPr>
          <p:cNvPr id="4" name="Content Placeholder 3" descr="manuelneuerap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696981" cy="437372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137</Words>
  <Application>Microsoft Office PowerPoint</Application>
  <PresentationFormat>On-screen Show (4:3)</PresentationFormat>
  <Paragraphs>52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Vive le sport</vt:lpstr>
      <vt:lpstr>Le foot(ball)</vt:lpstr>
      <vt:lpstr>Le terrain de foot</vt:lpstr>
      <vt:lpstr>Une équipe </vt:lpstr>
      <vt:lpstr>Un camp</vt:lpstr>
      <vt:lpstr>Le camp adverse</vt:lpstr>
      <vt:lpstr>Un joueur</vt:lpstr>
      <vt:lpstr>Une joueuse</vt:lpstr>
      <vt:lpstr>Un gardien de but </vt:lpstr>
      <vt:lpstr>Un ballon</vt:lpstr>
      <vt:lpstr>Un but</vt:lpstr>
      <vt:lpstr>Un arbitre</vt:lpstr>
      <vt:lpstr>Un tête </vt:lpstr>
      <vt:lpstr>Un pied</vt:lpstr>
      <vt:lpstr>Le basket </vt:lpstr>
      <vt:lpstr>Le panier (de basket)</vt:lpstr>
      <vt:lpstr>Le panneau (de basket)</vt:lpstr>
      <vt:lpstr>Le demi-cercle (basket)</vt:lpstr>
      <vt:lpstr>Le base-ball</vt:lpstr>
      <vt:lpstr>Le volley (ball)</vt:lpstr>
      <vt:lpstr>Le sol</vt:lpstr>
      <vt:lpstr>Le vélo (sport) </vt:lpstr>
      <vt:lpstr>Le cyclisme (race)</vt:lpstr>
      <vt:lpstr>Un coureur (sport)</vt:lpstr>
      <vt:lpstr>La course</vt:lpstr>
      <vt:lpstr>La piste</vt:lpstr>
      <vt:lpstr>Un stade</vt:lpstr>
      <vt:lpstr>Les gradins </vt:lpstr>
      <vt:lpstr>Un spectateur</vt:lpstr>
      <vt:lpstr>Une spectatrice</vt:lpstr>
      <vt:lpstr>Un gagnant(e)</vt:lpstr>
      <vt:lpstr>Une coupe</vt:lpstr>
      <vt:lpstr>Adverse</vt:lpstr>
      <vt:lpstr>Comble</vt:lpstr>
      <vt:lpstr>Plein/Pleine</vt:lpstr>
      <vt:lpstr>Dribbler</vt:lpstr>
      <vt:lpstr>Envoyer</vt:lpstr>
      <vt:lpstr>Lancer</vt:lpstr>
      <vt:lpstr>Siffler</vt:lpstr>
      <vt:lpstr>Le stade est comble </vt:lpstr>
      <vt:lpstr>Donner un coup de pied </vt:lpstr>
      <vt:lpstr>Les gradins sont pleins</vt:lpstr>
      <vt:lpstr>Marquer un but</vt:lpstr>
      <vt:lpstr> Beaucoup de monde</vt:lpstr>
      <vt:lpstr>Par-dessus</vt:lpstr>
      <vt:lpstr> Jusqu'à</vt:lpstr>
      <vt:lpstr>Hier</vt:lpstr>
      <vt:lpstr>Hier matin</vt:lpstr>
      <vt:lpstr>Hier soir </vt:lpstr>
      <vt:lpstr>Avant-hier</vt:lpstr>
      <vt:lpstr>L’année dernière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foot(ball)</dc:title>
  <dc:creator>Charlene</dc:creator>
  <cp:lastModifiedBy>Donald Moore</cp:lastModifiedBy>
  <cp:revision>45</cp:revision>
  <cp:lastPrinted>2012-10-14T23:40:21Z</cp:lastPrinted>
  <dcterms:created xsi:type="dcterms:W3CDTF">2012-10-14T15:36:44Z</dcterms:created>
  <dcterms:modified xsi:type="dcterms:W3CDTF">2012-10-23T23:41:41Z</dcterms:modified>
</cp:coreProperties>
</file>